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s/slide3.xml" ContentType="application/vnd.openxmlformats-officedocument.presentationml.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Layouts/slideLayout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1.xml" ContentType="application/vnd.openxmlformats-officedocument.presentationml.notesSlide+xml"/>
  <Override PartName="/ppt/slideLayouts/slideLayout11.xml" ContentType="application/vnd.openxmlformats-officedocument.presentationml.slideLayout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60" r:id="rId2"/>
    <p:sldId id="271" r:id="rId3"/>
    <p:sldId id="267" r:id="rId4"/>
    <p:sldId id="270" r:id="rId5"/>
    <p:sldId id="272" r:id="rId6"/>
    <p:sldId id="264" r:id="rId7"/>
    <p:sldId id="274" r:id="rId8"/>
    <p:sldId id="273" r:id="rId9"/>
    <p:sldId id="263" r:id="rId10"/>
    <p:sldId id="266" r:id="rId11"/>
    <p:sldId id="275" r:id="rId12"/>
    <p:sldId id="276" r:id="rId13"/>
    <p:sldId id="277" r:id="rId14"/>
    <p:sldId id="262" r:id="rId15"/>
    <p:sldId id="261" r:id="rId16"/>
    <p:sldId id="269" r:id="rId17"/>
    <p:sldId id="268" r:id="rId18"/>
    <p:sldId id="278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902"/>
    <p:restoredTop sz="94505"/>
  </p:normalViewPr>
  <p:slideViewPr>
    <p:cSldViewPr snapToGrid="0" snapToObjects="1">
      <p:cViewPr varScale="1">
        <p:scale>
          <a:sx n="114" d="100"/>
          <a:sy n="114" d="100"/>
        </p:scale>
        <p:origin x="176" y="2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ustomXml" Target="../customXml/item2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ustomXml" Target="../customXml/item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Relationship Id="rId27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1A311C-DD8B-164B-A5B4-891FB44DF03B}" type="datetimeFigureOut">
              <a:t>8/8/18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84D872-AB72-7141-BB7A-B591141434C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3786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84D872-AB72-7141-BB7A-B591141434CC}" type="slidenum"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639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84D872-AB72-7141-BB7A-B591141434CC}" type="slidenum">
              <a:rPr lang="en-SG" smtClean="0"/>
              <a:t>18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4171897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85AEA-614B-7045-B3D9-61FEC86204D9}" type="datetimeFigureOut">
              <a:rPr lang="en-US" smtClean="0"/>
              <a:t>8/8/18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32373-50DB-6044-AFD5-11E5968047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2792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85AEA-614B-7045-B3D9-61FEC86204D9}" type="datetimeFigureOut">
              <a:rPr lang="en-US" smtClean="0"/>
              <a:t>8/8/18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32373-50DB-6044-AFD5-11E5968047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5581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85AEA-614B-7045-B3D9-61FEC86204D9}" type="datetimeFigureOut">
              <a:rPr lang="en-US" smtClean="0"/>
              <a:t>8/8/18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32373-50DB-6044-AFD5-11E5968047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2482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85AEA-614B-7045-B3D9-61FEC86204D9}" type="datetimeFigureOut">
              <a:rPr lang="en-US" smtClean="0"/>
              <a:t>8/8/18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32373-50DB-6044-AFD5-11E5968047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3443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85AEA-614B-7045-B3D9-61FEC86204D9}" type="datetimeFigureOut">
              <a:rPr lang="en-US" smtClean="0"/>
              <a:t>8/8/18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32373-50DB-6044-AFD5-11E5968047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5543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85AEA-614B-7045-B3D9-61FEC86204D9}" type="datetimeFigureOut">
              <a:rPr lang="en-US" smtClean="0"/>
              <a:t>8/8/18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32373-50DB-6044-AFD5-11E5968047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3706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85AEA-614B-7045-B3D9-61FEC86204D9}" type="datetimeFigureOut">
              <a:rPr lang="en-US" smtClean="0"/>
              <a:t>8/8/18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32373-50DB-6044-AFD5-11E5968047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3814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85AEA-614B-7045-B3D9-61FEC86204D9}" type="datetimeFigureOut">
              <a:rPr lang="en-US" smtClean="0"/>
              <a:t>8/8/18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32373-50DB-6044-AFD5-11E5968047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5493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85AEA-614B-7045-B3D9-61FEC86204D9}" type="datetimeFigureOut">
              <a:rPr lang="en-US" smtClean="0"/>
              <a:t>8/8/18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32373-50DB-6044-AFD5-11E5968047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0159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85AEA-614B-7045-B3D9-61FEC86204D9}" type="datetimeFigureOut">
              <a:rPr lang="en-US" smtClean="0"/>
              <a:t>8/8/18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32373-50DB-6044-AFD5-11E5968047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6513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85AEA-614B-7045-B3D9-61FEC86204D9}" type="datetimeFigureOut">
              <a:rPr lang="en-US" smtClean="0"/>
              <a:t>8/8/18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32373-50DB-6044-AFD5-11E5968047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9461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585AEA-614B-7045-B3D9-61FEC86204D9}" type="datetimeFigureOut">
              <a:rPr lang="en-US" smtClean="0"/>
              <a:t>8/8/18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232373-50DB-6044-AFD5-11E5968047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805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JPG"/><Relationship Id="rId7" Type="http://schemas.openxmlformats.org/officeDocument/2006/relationships/image" Target="../media/image5.png"/><Relationship Id="rId12" Type="http://schemas.openxmlformats.org/officeDocument/2006/relationships/image" Target="../media/image10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jpg"/><Relationship Id="rId9" Type="http://schemas.openxmlformats.org/officeDocument/2006/relationships/image" Target="../media/image7.jp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jp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jp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jp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jp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jp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jp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jp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jp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2.jpg"/><Relationship Id="rId7" Type="http://schemas.openxmlformats.org/officeDocument/2006/relationships/image" Target="../media/image5.png"/><Relationship Id="rId12" Type="http://schemas.openxmlformats.org/officeDocument/2006/relationships/image" Target="../media/image10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4.jpg"/><Relationship Id="rId9" Type="http://schemas.openxmlformats.org/officeDocument/2006/relationships/image" Target="../media/image7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jp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jp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microsoft.com/office/2007/relationships/hdphoto" Target="../media/hdphoto1.wdp"/><Relationship Id="rId7" Type="http://schemas.openxmlformats.org/officeDocument/2006/relationships/image" Target="../media/image5.png"/><Relationship Id="rId12" Type="http://schemas.openxmlformats.org/officeDocument/2006/relationships/image" Target="../media/image10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jpg"/><Relationship Id="rId9" Type="http://schemas.openxmlformats.org/officeDocument/2006/relationships/image" Target="../media/image7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jp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jp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jp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jp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jp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jp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jp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jp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jp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jp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jp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jp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515"/>
          <a:stretch/>
        </p:blipFill>
        <p:spPr>
          <a:xfrm>
            <a:off x="0" y="-2"/>
            <a:ext cx="12192000" cy="5731936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0" y="0"/>
            <a:ext cx="4419238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PowerShell Conference </a:t>
            </a:r>
            <a:r>
              <a:rPr lang="en-US" sz="32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Asia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alphaModFix amt="5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20" t="2990" r="6703"/>
          <a:stretch/>
        </p:blipFill>
        <p:spPr>
          <a:xfrm>
            <a:off x="7075257" y="14288"/>
            <a:ext cx="5088167" cy="508893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677AC8D-92B4-B146-B1D0-F25B6A0D0A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758" y="5805135"/>
            <a:ext cx="614818" cy="96442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3E1A7F7-B977-374F-AA01-4C7F1331BE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31195" y="6124217"/>
            <a:ext cx="1503542" cy="320199"/>
          </a:xfrm>
          <a:prstGeom prst="rect">
            <a:avLst/>
          </a:prstGeom>
        </p:spPr>
      </p:pic>
      <p:pic>
        <p:nvPicPr>
          <p:cNvPr id="19" name="Picture 18" descr="A picture containing object&#10;&#10;Description generated with high confidence">
            <a:extLst>
              <a:ext uri="{FF2B5EF4-FFF2-40B4-BE49-F238E27FC236}">
                <a16:creationId xmlns:a16="http://schemas.microsoft.com/office/drawing/2014/main" id="{755080D6-6D33-AB41-841D-AB42E4F8B4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2147" y="6017617"/>
            <a:ext cx="1695450" cy="5334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08DEA29-8954-FC4B-8846-8C5E5E61277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34697" y="5823361"/>
            <a:ext cx="1561062" cy="26017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EB3A775-BE02-F348-9729-121F6FAFC59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07651" y="6293093"/>
            <a:ext cx="1170550" cy="53206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8DBDD5B-97E8-204D-8841-8F85BB38A93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373885" y="6090674"/>
            <a:ext cx="876567" cy="30342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0391B69-9BF4-014D-8423-5FDE1EC3B1EB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7592" t="26996" r="7408" b="26271"/>
          <a:stretch/>
        </p:blipFill>
        <p:spPr>
          <a:xfrm>
            <a:off x="6079480" y="5970592"/>
            <a:ext cx="2224576" cy="54358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32486978-2C63-464F-959E-5D010B3CB7FA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7738" t="19236" r="6803" b="30102"/>
          <a:stretch/>
        </p:blipFill>
        <p:spPr>
          <a:xfrm>
            <a:off x="4426194" y="6106723"/>
            <a:ext cx="1573718" cy="32813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37EA667-BABB-684D-BE10-F33936BF250B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9884" t="17682" r="11563" b="19075"/>
          <a:stretch/>
        </p:blipFill>
        <p:spPr>
          <a:xfrm>
            <a:off x="8383624" y="6053482"/>
            <a:ext cx="1458437" cy="442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327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515"/>
          <a:stretch/>
        </p:blipFill>
        <p:spPr>
          <a:xfrm>
            <a:off x="-1" y="0"/>
            <a:ext cx="12192001" cy="5731934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0"/>
            <a:ext cx="4419238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PowerShell Conference </a:t>
            </a:r>
            <a:r>
              <a:rPr lang="en-US" sz="32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Asia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alphaModFix amt="5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20" t="2990" r="6703"/>
          <a:stretch/>
        </p:blipFill>
        <p:spPr>
          <a:xfrm>
            <a:off x="7075257" y="14288"/>
            <a:ext cx="5088167" cy="508893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C5331E8-4F83-D34F-8A13-3B95E8872C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758" y="5805135"/>
            <a:ext cx="614818" cy="96442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BD63B15-41D4-9B42-98BA-8804605F39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86591" y="6124217"/>
            <a:ext cx="1503542" cy="320199"/>
          </a:xfrm>
          <a:prstGeom prst="rect">
            <a:avLst/>
          </a:prstGeom>
        </p:spPr>
      </p:pic>
      <p:pic>
        <p:nvPicPr>
          <p:cNvPr id="18" name="Picture 17" descr="A picture containing object&#10;&#10;Description generated with high confidence">
            <a:extLst>
              <a:ext uri="{FF2B5EF4-FFF2-40B4-BE49-F238E27FC236}">
                <a16:creationId xmlns:a16="http://schemas.microsoft.com/office/drawing/2014/main" id="{A235487B-EACB-1F42-B797-26F7712904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2147" y="6017617"/>
            <a:ext cx="1695450" cy="5334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EDD72FC-1108-1841-A6CE-78694C182EE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34697" y="5823361"/>
            <a:ext cx="1561062" cy="26017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514992F-39CD-CB46-A538-66F53CCE850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07651" y="6293093"/>
            <a:ext cx="1170550" cy="53206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5592BCF-1153-3845-A6C1-76C66B4B627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373885" y="6090674"/>
            <a:ext cx="876567" cy="30342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459B51F-9FB8-C746-8375-606E01767BA1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7592" t="26996" r="7408" b="26271"/>
          <a:stretch/>
        </p:blipFill>
        <p:spPr>
          <a:xfrm>
            <a:off x="6079480" y="5970592"/>
            <a:ext cx="2224576" cy="54358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6470505-260D-D44A-B1E1-9E5D67A47195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7738" t="19236" r="6803" b="30102"/>
          <a:stretch/>
        </p:blipFill>
        <p:spPr>
          <a:xfrm>
            <a:off x="4426194" y="6106723"/>
            <a:ext cx="1573718" cy="32813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68D222A-5E1B-864C-AFE3-B9919196F731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9884" t="17682" r="11563" b="19075"/>
          <a:stretch/>
        </p:blipFill>
        <p:spPr>
          <a:xfrm>
            <a:off x="8383624" y="6053482"/>
            <a:ext cx="1458437" cy="442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4503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38" b="26154"/>
          <a:stretch/>
        </p:blipFill>
        <p:spPr>
          <a:xfrm>
            <a:off x="-2384" y="0"/>
            <a:ext cx="12194384" cy="5731934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0"/>
            <a:ext cx="4419238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PowerShell Conference </a:t>
            </a:r>
            <a:r>
              <a:rPr lang="en-US" sz="32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Asia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alphaModFix amt="5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20" t="2990" r="6703"/>
          <a:stretch/>
        </p:blipFill>
        <p:spPr>
          <a:xfrm>
            <a:off x="7075257" y="14288"/>
            <a:ext cx="5088167" cy="508893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C0632CE-FE7A-F249-A942-5F8064AC95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758" y="5805135"/>
            <a:ext cx="614818" cy="96442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443630A-0E4A-4443-99F4-823396B430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86591" y="6124217"/>
            <a:ext cx="1503542" cy="320199"/>
          </a:xfrm>
          <a:prstGeom prst="rect">
            <a:avLst/>
          </a:prstGeom>
        </p:spPr>
      </p:pic>
      <p:pic>
        <p:nvPicPr>
          <p:cNvPr id="18" name="Picture 17" descr="A picture containing object&#10;&#10;Description generated with high confidence">
            <a:extLst>
              <a:ext uri="{FF2B5EF4-FFF2-40B4-BE49-F238E27FC236}">
                <a16:creationId xmlns:a16="http://schemas.microsoft.com/office/drawing/2014/main" id="{E426D0AC-6CEC-0145-B3C4-9012F1108B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2147" y="6017617"/>
            <a:ext cx="1695450" cy="5334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04B5B5A-6A46-D04D-9786-939563B236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34697" y="5823361"/>
            <a:ext cx="1561062" cy="26017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31243CD-CCD7-774B-BBBD-3A7CAE2F522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07651" y="6293093"/>
            <a:ext cx="1170550" cy="53206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91B9CF5-9302-0741-80BC-2AA19990CF4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373885" y="6090674"/>
            <a:ext cx="876567" cy="30342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AA8AE10-338B-B243-8135-F1165083225D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7592" t="26996" r="7408" b="26271"/>
          <a:stretch/>
        </p:blipFill>
        <p:spPr>
          <a:xfrm>
            <a:off x="6079480" y="5970592"/>
            <a:ext cx="2224576" cy="54358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F7D4D30-DB5F-814D-ABF2-309E52D3F27B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7738" t="19236" r="6803" b="30102"/>
          <a:stretch/>
        </p:blipFill>
        <p:spPr>
          <a:xfrm>
            <a:off x="4426194" y="6106723"/>
            <a:ext cx="1573718" cy="32813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9235C72-F1B9-5340-B2C3-2212FA5714FE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9884" t="17682" r="11563" b="19075"/>
          <a:stretch/>
        </p:blipFill>
        <p:spPr>
          <a:xfrm>
            <a:off x="8383624" y="6053482"/>
            <a:ext cx="1458437" cy="442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3986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83" b="21409"/>
          <a:stretch/>
        </p:blipFill>
        <p:spPr>
          <a:xfrm>
            <a:off x="0" y="0"/>
            <a:ext cx="12194384" cy="573193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0"/>
            <a:ext cx="4419238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PowerShell Conference </a:t>
            </a:r>
            <a:r>
              <a:rPr lang="en-US" sz="32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Asia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alphaModFix amt="5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20" t="2990" r="6703"/>
          <a:stretch/>
        </p:blipFill>
        <p:spPr>
          <a:xfrm>
            <a:off x="7075257" y="14288"/>
            <a:ext cx="5088167" cy="508893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0782366-BCF6-6343-80DB-3D47A24B8E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758" y="5805135"/>
            <a:ext cx="614818" cy="96442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62A730B-4E4D-F548-B678-E8CFF152A6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86591" y="6124217"/>
            <a:ext cx="1503542" cy="320199"/>
          </a:xfrm>
          <a:prstGeom prst="rect">
            <a:avLst/>
          </a:prstGeom>
        </p:spPr>
      </p:pic>
      <p:pic>
        <p:nvPicPr>
          <p:cNvPr id="18" name="Picture 17" descr="A picture containing object&#10;&#10;Description generated with high confidence">
            <a:extLst>
              <a:ext uri="{FF2B5EF4-FFF2-40B4-BE49-F238E27FC236}">
                <a16:creationId xmlns:a16="http://schemas.microsoft.com/office/drawing/2014/main" id="{8CF1D0B5-3254-AB44-9C14-FAA3D6B35A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2147" y="6017617"/>
            <a:ext cx="1695450" cy="5334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E5EBB68-23D7-5E4E-88DF-35E95287A1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34697" y="5823361"/>
            <a:ext cx="1561062" cy="26017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5EA1D89-F91A-2743-80A1-C5BCADBC474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07651" y="6293093"/>
            <a:ext cx="1170550" cy="53206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D0CAD67-2083-E94A-8637-3E01A698436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373885" y="6090674"/>
            <a:ext cx="876567" cy="30342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D3BA12C-1E57-344C-8B22-942CF9C91552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7592" t="26996" r="7408" b="26271"/>
          <a:stretch/>
        </p:blipFill>
        <p:spPr>
          <a:xfrm>
            <a:off x="6079480" y="5970592"/>
            <a:ext cx="2224576" cy="54358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7610960-10DC-9F46-AC46-7FDBB3ED842F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7738" t="19236" r="6803" b="30102"/>
          <a:stretch/>
        </p:blipFill>
        <p:spPr>
          <a:xfrm>
            <a:off x="4426194" y="6106723"/>
            <a:ext cx="1573718" cy="32813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D6A420A-4109-F948-8740-610A1F43079D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9884" t="17682" r="11563" b="19075"/>
          <a:stretch/>
        </p:blipFill>
        <p:spPr>
          <a:xfrm>
            <a:off x="8383624" y="6053482"/>
            <a:ext cx="1458437" cy="442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8019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80" b="16998"/>
          <a:stretch/>
        </p:blipFill>
        <p:spPr>
          <a:xfrm>
            <a:off x="1" y="0"/>
            <a:ext cx="12192000" cy="5731934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0"/>
            <a:ext cx="4419238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PowerShell Conference </a:t>
            </a:r>
            <a:r>
              <a:rPr lang="en-US" sz="32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Asia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alphaModFix amt="5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20" t="2990" r="6703"/>
          <a:stretch/>
        </p:blipFill>
        <p:spPr>
          <a:xfrm>
            <a:off x="7075257" y="14288"/>
            <a:ext cx="5088167" cy="508893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5DE6E96-584B-DA44-94F9-A7B54B4A5E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758" y="5805135"/>
            <a:ext cx="614818" cy="96442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3764C76-4BCA-9D41-A4FA-D0A322A652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86591" y="6124217"/>
            <a:ext cx="1503542" cy="320199"/>
          </a:xfrm>
          <a:prstGeom prst="rect">
            <a:avLst/>
          </a:prstGeom>
        </p:spPr>
      </p:pic>
      <p:pic>
        <p:nvPicPr>
          <p:cNvPr id="18" name="Picture 17" descr="A picture containing object&#10;&#10;Description generated with high confidence">
            <a:extLst>
              <a:ext uri="{FF2B5EF4-FFF2-40B4-BE49-F238E27FC236}">
                <a16:creationId xmlns:a16="http://schemas.microsoft.com/office/drawing/2014/main" id="{18ABF39F-E2E9-784D-BE78-D8D6A3F119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2147" y="6017617"/>
            <a:ext cx="1695450" cy="5334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6C028F2-08FE-0B4B-83BE-EDD8CEA8441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34697" y="5823361"/>
            <a:ext cx="1561062" cy="26017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AA74EB7-81A1-AF46-9CB0-39CFF523A05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07651" y="6293093"/>
            <a:ext cx="1170550" cy="53206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32089BC-A355-F140-9385-E1B757F94C9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373885" y="6090674"/>
            <a:ext cx="876567" cy="30342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96606B5-C53B-F943-B213-D3D26780C60B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7592" t="26996" r="7408" b="26271"/>
          <a:stretch/>
        </p:blipFill>
        <p:spPr>
          <a:xfrm>
            <a:off x="6079480" y="5970592"/>
            <a:ext cx="2224576" cy="54358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FEE855D-8114-F941-9CD4-03693C8B06B5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7738" t="19236" r="6803" b="30102"/>
          <a:stretch/>
        </p:blipFill>
        <p:spPr>
          <a:xfrm>
            <a:off x="4426194" y="6106723"/>
            <a:ext cx="1573718" cy="32813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3A5EB1BA-5F26-7E4F-893C-0F790ABB9A1D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9884" t="17682" r="11563" b="19075"/>
          <a:stretch/>
        </p:blipFill>
        <p:spPr>
          <a:xfrm>
            <a:off x="8383624" y="6053482"/>
            <a:ext cx="1458437" cy="442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0095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57143"/>
            <a:ext cx="1153398" cy="110085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986715" y="5999793"/>
            <a:ext cx="1888814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400" b="1" dirty="0">
                <a:ln w="10160">
                  <a:solidFill>
                    <a:schemeClr val="tx2">
                      <a:lumMod val="40000"/>
                      <a:lumOff val="60000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ea typeface="Kailasa" charset="0"/>
                <a:cs typeface="Kailasa" charset="0"/>
              </a:rPr>
              <a:t>PowerShell Conference </a:t>
            </a:r>
          </a:p>
        </p:txBody>
      </p:sp>
      <p:sp>
        <p:nvSpPr>
          <p:cNvPr id="8" name="Rectangle 7"/>
          <p:cNvSpPr/>
          <p:nvPr/>
        </p:nvSpPr>
        <p:spPr>
          <a:xfrm>
            <a:off x="1097837" y="6275007"/>
            <a:ext cx="1888814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400" b="1" dirty="0">
                <a:ln w="10160">
                  <a:solidFill>
                    <a:schemeClr val="tx2">
                      <a:lumMod val="40000"/>
                      <a:lumOff val="60000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ea typeface="Kailasa" charset="0"/>
                <a:cs typeface="Kailasa" charset="0"/>
              </a:rPr>
              <a:t>Singapore 2018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alphaModFix amt="5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20" t="2990" r="6703"/>
          <a:stretch/>
        </p:blipFill>
        <p:spPr>
          <a:xfrm>
            <a:off x="7075257" y="14288"/>
            <a:ext cx="5088167" cy="5088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5861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60">
          <a:fgClr>
            <a:schemeClr val="accent1"/>
          </a:fgClr>
          <a:bgClr>
            <a:schemeClr val="accent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57142"/>
            <a:ext cx="1153398" cy="110085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986715" y="5999792"/>
            <a:ext cx="1888814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4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PowerShell Conference </a:t>
            </a:r>
          </a:p>
        </p:txBody>
      </p:sp>
      <p:sp>
        <p:nvSpPr>
          <p:cNvPr id="9" name="Rectangle 8"/>
          <p:cNvSpPr/>
          <p:nvPr/>
        </p:nvSpPr>
        <p:spPr>
          <a:xfrm>
            <a:off x="1097837" y="6275006"/>
            <a:ext cx="1888814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4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Singapore 2018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alphaModFix amt="5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20" t="2990" r="6703"/>
          <a:stretch/>
        </p:blipFill>
        <p:spPr>
          <a:xfrm>
            <a:off x="7075257" y="14288"/>
            <a:ext cx="5088167" cy="5088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7979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57143"/>
            <a:ext cx="1153398" cy="110085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986715" y="5999793"/>
            <a:ext cx="1888814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400" b="1" dirty="0">
                <a:ln w="10160">
                  <a:solidFill>
                    <a:schemeClr val="tx2">
                      <a:lumMod val="40000"/>
                      <a:lumOff val="60000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ea typeface="Kailasa" charset="0"/>
                <a:cs typeface="Kailasa" charset="0"/>
              </a:rPr>
              <a:t>PowerShell Conference </a:t>
            </a:r>
          </a:p>
        </p:txBody>
      </p:sp>
      <p:sp>
        <p:nvSpPr>
          <p:cNvPr id="8" name="Rectangle 7"/>
          <p:cNvSpPr/>
          <p:nvPr/>
        </p:nvSpPr>
        <p:spPr>
          <a:xfrm>
            <a:off x="1097837" y="6275007"/>
            <a:ext cx="1888814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400" b="1" dirty="0">
                <a:ln w="10160">
                  <a:solidFill>
                    <a:schemeClr val="tx2">
                      <a:lumMod val="40000"/>
                      <a:lumOff val="60000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ea typeface="Kailasa" charset="0"/>
                <a:cs typeface="Kailasa" charset="0"/>
              </a:rPr>
              <a:t>Singapore 2018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alphaModFix amt="5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20" t="2990" r="6703"/>
          <a:stretch/>
        </p:blipFill>
        <p:spPr>
          <a:xfrm>
            <a:off x="7075257" y="14288"/>
            <a:ext cx="5088167" cy="5088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4249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60">
          <a:fgClr>
            <a:schemeClr val="accent1"/>
          </a:fgClr>
          <a:bgClr>
            <a:schemeClr val="accent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57142"/>
            <a:ext cx="1153398" cy="110085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986715" y="5999792"/>
            <a:ext cx="1888814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4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PowerShell Conference </a:t>
            </a:r>
          </a:p>
        </p:txBody>
      </p:sp>
      <p:sp>
        <p:nvSpPr>
          <p:cNvPr id="9" name="Rectangle 8"/>
          <p:cNvSpPr/>
          <p:nvPr/>
        </p:nvSpPr>
        <p:spPr>
          <a:xfrm>
            <a:off x="1097837" y="6275006"/>
            <a:ext cx="1888814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4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Singapore 2018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alphaModFix amt="5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20" t="2990" r="6703"/>
          <a:stretch/>
        </p:blipFill>
        <p:spPr>
          <a:xfrm>
            <a:off x="7075257" y="14288"/>
            <a:ext cx="5088167" cy="5088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0489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alphaModFix amt="5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20" t="2990" r="6703"/>
          <a:stretch/>
        </p:blipFill>
        <p:spPr>
          <a:xfrm>
            <a:off x="7075257" y="14288"/>
            <a:ext cx="5088167" cy="508893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57143"/>
            <a:ext cx="1153398" cy="110085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986715" y="5999793"/>
            <a:ext cx="1888814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400" b="1" dirty="0">
                <a:ln w="10160">
                  <a:solidFill>
                    <a:schemeClr val="tx2">
                      <a:lumMod val="40000"/>
                      <a:lumOff val="60000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ea typeface="Kailasa" charset="0"/>
                <a:cs typeface="Kailasa" charset="0"/>
              </a:rPr>
              <a:t>PowerShell Conference </a:t>
            </a:r>
          </a:p>
        </p:txBody>
      </p:sp>
      <p:sp>
        <p:nvSpPr>
          <p:cNvPr id="8" name="Rectangle 7"/>
          <p:cNvSpPr/>
          <p:nvPr/>
        </p:nvSpPr>
        <p:spPr>
          <a:xfrm>
            <a:off x="1097837" y="6275007"/>
            <a:ext cx="1888814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400" b="1" dirty="0">
                <a:ln w="10160">
                  <a:solidFill>
                    <a:schemeClr val="tx2">
                      <a:lumMod val="40000"/>
                      <a:lumOff val="60000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ea typeface="Kailasa" charset="0"/>
                <a:cs typeface="Kailasa" charset="0"/>
              </a:rPr>
              <a:t>Singapore 2018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41362" y="871168"/>
            <a:ext cx="10747829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Don’t Forget!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Fill in your survey – it’s how we do better!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Don’t lose you badge! You need it for the Social Events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Grab the Speakers for a chat – they all have time for you!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Let everyone know what they are missing on Social Media</a:t>
            </a:r>
          </a:p>
          <a:p>
            <a:r>
              <a:rPr lang="en-GB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	</a:t>
            </a:r>
            <a:r>
              <a:rPr lang="en-GB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#PowerShell</a:t>
            </a:r>
          </a:p>
          <a:p>
            <a:r>
              <a:rPr lang="en-GB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	#PSConfAsia</a:t>
            </a:r>
          </a:p>
          <a:p>
            <a:r>
              <a:rPr lang="en-GB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	@Psconf.Asia</a:t>
            </a:r>
          </a:p>
          <a:p>
            <a:endParaRPr lang="en-GB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GB" sz="1600" dirty="0">
                <a:latin typeface="Segoe UI" panose="020B0502040204020203" pitchFamily="34" charset="0"/>
                <a:cs typeface="Segoe UI" panose="020B0502040204020203" pitchFamily="34" charset="0"/>
              </a:rPr>
              <a:t>Photos of Marina Bay Credit: Sebastian Szumigalski</a:t>
            </a:r>
            <a:endParaRPr lang="en-SG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741B6C7-E618-4548-A8A7-E75D13B22E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340" y="6023125"/>
            <a:ext cx="448965" cy="70425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235EFA6-D140-5A47-A7E0-93D7E6A2FD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44112" y="6186816"/>
            <a:ext cx="1097947" cy="233822"/>
          </a:xfrm>
          <a:prstGeom prst="rect">
            <a:avLst/>
          </a:prstGeom>
        </p:spPr>
      </p:pic>
      <p:pic>
        <p:nvPicPr>
          <p:cNvPr id="19" name="Picture 18" descr="A picture containing object&#10;&#10;Description generated with high confidence">
            <a:extLst>
              <a:ext uri="{FF2B5EF4-FFF2-40B4-BE49-F238E27FC236}">
                <a16:creationId xmlns:a16="http://schemas.microsoft.com/office/drawing/2014/main" id="{A1BD7EF0-7877-FD4C-885E-D6A60567466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14717" y="6119822"/>
            <a:ext cx="1238088" cy="38951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1CAE446-FCC1-0243-8E0A-42FF286B7A1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919215" y="5875303"/>
            <a:ext cx="1139951" cy="18999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11819E8-A661-0D42-B14E-A8E7AA9D834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061797" y="6388993"/>
            <a:ext cx="854785" cy="38853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4EB2017-699C-F844-A48B-FB23281A2B7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169138" y="6153681"/>
            <a:ext cx="640104" cy="22157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994D606A-4FFC-F441-B2C1-B48251A54F10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7592" t="26996" r="7408" b="26271"/>
          <a:stretch/>
        </p:blipFill>
        <p:spPr>
          <a:xfrm>
            <a:off x="7994864" y="6109094"/>
            <a:ext cx="1624476" cy="39695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A392BD2-9F97-9645-A691-75B687D04327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7738" t="19236" r="6803" b="30102"/>
          <a:stretch/>
        </p:blipFill>
        <p:spPr>
          <a:xfrm>
            <a:off x="6749259" y="6183918"/>
            <a:ext cx="1149193" cy="23961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B3D9125-F08B-F341-80F5-68BB48B479BD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9884" t="17682" r="11563" b="19075"/>
          <a:stretch/>
        </p:blipFill>
        <p:spPr>
          <a:xfrm>
            <a:off x="9803962" y="6145910"/>
            <a:ext cx="1065011" cy="323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2489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497" r="1120" b="11807"/>
          <a:stretch/>
        </p:blipFill>
        <p:spPr>
          <a:xfrm>
            <a:off x="-1" y="1"/>
            <a:ext cx="12192001" cy="5731933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0" y="0"/>
            <a:ext cx="4419238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PowerShell Conference </a:t>
            </a:r>
            <a:r>
              <a:rPr lang="en-US" sz="32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Asia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alphaModFix amt="5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20" t="2990" r="6703"/>
          <a:stretch/>
        </p:blipFill>
        <p:spPr>
          <a:xfrm>
            <a:off x="7075257" y="14288"/>
            <a:ext cx="5088167" cy="508893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A322888-9F72-7845-8EDE-9624A54F69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758" y="5805135"/>
            <a:ext cx="614818" cy="96442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DF4D22D-8420-A842-A06A-5C753885CB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31195" y="6124217"/>
            <a:ext cx="1503542" cy="320199"/>
          </a:xfrm>
          <a:prstGeom prst="rect">
            <a:avLst/>
          </a:prstGeom>
        </p:spPr>
      </p:pic>
      <p:pic>
        <p:nvPicPr>
          <p:cNvPr id="13" name="Picture 12" descr="A picture containing object&#10;&#10;Description generated with high confidence">
            <a:extLst>
              <a:ext uri="{FF2B5EF4-FFF2-40B4-BE49-F238E27FC236}">
                <a16:creationId xmlns:a16="http://schemas.microsoft.com/office/drawing/2014/main" id="{5C435E0B-CE38-7049-8508-F6AFE2E547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2147" y="6017617"/>
            <a:ext cx="1695450" cy="5334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CDEE03D-3604-8F46-B785-77771D65AF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34697" y="5823361"/>
            <a:ext cx="1561062" cy="26017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8DBB9E1-C65C-CD42-9535-C20D270335B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07651" y="6293093"/>
            <a:ext cx="1170550" cy="53206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72F07E2-87F8-4F4E-A035-5B41046CCD8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373885" y="6090674"/>
            <a:ext cx="876567" cy="30342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6B772F3-399A-6846-8C33-D6C40F170D53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7592" t="26996" r="7408" b="26271"/>
          <a:stretch/>
        </p:blipFill>
        <p:spPr>
          <a:xfrm>
            <a:off x="6079480" y="5970592"/>
            <a:ext cx="2224576" cy="54358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1653320-C786-7A42-84DA-726CA502D258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7738" t="19236" r="6803" b="30102"/>
          <a:stretch/>
        </p:blipFill>
        <p:spPr>
          <a:xfrm>
            <a:off x="4426194" y="6106723"/>
            <a:ext cx="1573718" cy="32813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A8AB2FE-3DFF-9C4D-B78C-992D5A923011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9884" t="17682" r="11563" b="19075"/>
          <a:stretch/>
        </p:blipFill>
        <p:spPr>
          <a:xfrm>
            <a:off x="8383624" y="6053482"/>
            <a:ext cx="1458437" cy="442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0478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9515"/>
          <a:stretch/>
        </p:blipFill>
        <p:spPr>
          <a:xfrm>
            <a:off x="0" y="0"/>
            <a:ext cx="12192000" cy="5731933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0" y="0"/>
            <a:ext cx="4419238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PowerShell Conference </a:t>
            </a:r>
            <a:r>
              <a:rPr lang="en-US" sz="32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Asia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alphaModFix amt="5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20" t="2990" r="6703"/>
          <a:stretch/>
        </p:blipFill>
        <p:spPr>
          <a:xfrm>
            <a:off x="7075257" y="14288"/>
            <a:ext cx="5088167" cy="508893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7FC90FC-2E22-5E4A-9C37-E4A42B2A84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758" y="5805135"/>
            <a:ext cx="614818" cy="96442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9D3DA52-4644-7448-BF1E-5583716BBC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31195" y="6124217"/>
            <a:ext cx="1503542" cy="320199"/>
          </a:xfrm>
          <a:prstGeom prst="rect">
            <a:avLst/>
          </a:prstGeom>
        </p:spPr>
      </p:pic>
      <p:pic>
        <p:nvPicPr>
          <p:cNvPr id="19" name="Picture 18" descr="A picture containing object&#10;&#10;Description generated with high confidence">
            <a:extLst>
              <a:ext uri="{FF2B5EF4-FFF2-40B4-BE49-F238E27FC236}">
                <a16:creationId xmlns:a16="http://schemas.microsoft.com/office/drawing/2014/main" id="{002700E7-2303-204D-8B5B-7599FD22C8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2147" y="6017617"/>
            <a:ext cx="1695450" cy="5334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2AA32F5-9BC4-DE4D-BDAF-ADE0D85E147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34697" y="5823361"/>
            <a:ext cx="1561062" cy="26017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56411E7-9F90-9A48-8AE7-EF81DF769FD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07651" y="6293093"/>
            <a:ext cx="1170550" cy="53206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25F5298-33E8-9A45-9B83-F981A5F5D75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373885" y="6090674"/>
            <a:ext cx="876567" cy="30342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4847ED6-73CE-864F-BFB2-245567AF7064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7592" t="26996" r="7408" b="26271"/>
          <a:stretch/>
        </p:blipFill>
        <p:spPr>
          <a:xfrm>
            <a:off x="6079480" y="5970592"/>
            <a:ext cx="2224576" cy="54358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8A2937C-EB70-DA49-80DF-E19B67AEFAA1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7738" t="19236" r="6803" b="30102"/>
          <a:stretch/>
        </p:blipFill>
        <p:spPr>
          <a:xfrm>
            <a:off x="4426194" y="6106723"/>
            <a:ext cx="1573718" cy="32813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B63827E-09AA-6F40-A872-2CFBDE758FBA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9884" t="17682" r="11563" b="19075"/>
          <a:stretch/>
        </p:blipFill>
        <p:spPr>
          <a:xfrm>
            <a:off x="8383624" y="6053482"/>
            <a:ext cx="1458437" cy="442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5240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39" b="19676"/>
          <a:stretch/>
        </p:blipFill>
        <p:spPr>
          <a:xfrm>
            <a:off x="0" y="0"/>
            <a:ext cx="12192000" cy="5731933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0" y="0"/>
            <a:ext cx="4419238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PowerShell Conference </a:t>
            </a:r>
            <a:r>
              <a:rPr lang="en-US" sz="32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Asia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alphaModFix amt="5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20" t="2990" r="6703"/>
          <a:stretch/>
        </p:blipFill>
        <p:spPr>
          <a:xfrm>
            <a:off x="7075257" y="14288"/>
            <a:ext cx="5088167" cy="508893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A0ED2B1-E4E2-A244-9202-508AAD2FB2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758" y="5805135"/>
            <a:ext cx="614818" cy="96442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2137ABC-3533-2C46-A0C5-78F9821943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31195" y="6124217"/>
            <a:ext cx="1503542" cy="320199"/>
          </a:xfrm>
          <a:prstGeom prst="rect">
            <a:avLst/>
          </a:prstGeom>
        </p:spPr>
      </p:pic>
      <p:pic>
        <p:nvPicPr>
          <p:cNvPr id="18" name="Picture 17" descr="A picture containing object&#10;&#10;Description generated with high confidence">
            <a:extLst>
              <a:ext uri="{FF2B5EF4-FFF2-40B4-BE49-F238E27FC236}">
                <a16:creationId xmlns:a16="http://schemas.microsoft.com/office/drawing/2014/main" id="{0CCBED91-F2B9-9741-AEFF-BD1AA2D068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2147" y="6017617"/>
            <a:ext cx="1695450" cy="5334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0903A32-6822-554E-BBC4-51410CA1F4D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34697" y="5823361"/>
            <a:ext cx="1561062" cy="26017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1245FE7-D5C5-E048-BBAC-E3BFCEA8502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07651" y="6293093"/>
            <a:ext cx="1170550" cy="53206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CA696F8-721E-6845-A92B-EBFF378B7C0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373885" y="6090674"/>
            <a:ext cx="876567" cy="30342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93D4487-FF7F-614A-A632-E25287029585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7592" t="26996" r="7408" b="26271"/>
          <a:stretch/>
        </p:blipFill>
        <p:spPr>
          <a:xfrm>
            <a:off x="6079480" y="5970592"/>
            <a:ext cx="2224576" cy="54358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D704BE0-A555-3046-B28C-EF9A65321381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7738" t="19236" r="6803" b="30102"/>
          <a:stretch/>
        </p:blipFill>
        <p:spPr>
          <a:xfrm>
            <a:off x="4426194" y="6106723"/>
            <a:ext cx="1573718" cy="32813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9181166-D289-1647-A349-FE88F6355342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9884" t="17682" r="11563" b="19075"/>
          <a:stretch/>
        </p:blipFill>
        <p:spPr>
          <a:xfrm>
            <a:off x="8383624" y="6053482"/>
            <a:ext cx="1458437" cy="442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3443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38" b="26176"/>
          <a:stretch/>
        </p:blipFill>
        <p:spPr>
          <a:xfrm>
            <a:off x="-1" y="-1"/>
            <a:ext cx="12192001" cy="5731934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0" y="0"/>
            <a:ext cx="4419238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PowerShell Conference </a:t>
            </a:r>
            <a:r>
              <a:rPr lang="en-US" sz="32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Asia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alphaModFix amt="5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20" t="2990" r="6703"/>
          <a:stretch/>
        </p:blipFill>
        <p:spPr>
          <a:xfrm>
            <a:off x="7075257" y="14288"/>
            <a:ext cx="5088167" cy="508893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6DA533B-3B86-714A-9875-96A55A5B60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758" y="5805135"/>
            <a:ext cx="614818" cy="96442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56EB806-CB63-604A-938E-ACAE7869E1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31195" y="6124217"/>
            <a:ext cx="1503542" cy="320199"/>
          </a:xfrm>
          <a:prstGeom prst="rect">
            <a:avLst/>
          </a:prstGeom>
        </p:spPr>
      </p:pic>
      <p:pic>
        <p:nvPicPr>
          <p:cNvPr id="18" name="Picture 17" descr="A picture containing object&#10;&#10;Description generated with high confidence">
            <a:extLst>
              <a:ext uri="{FF2B5EF4-FFF2-40B4-BE49-F238E27FC236}">
                <a16:creationId xmlns:a16="http://schemas.microsoft.com/office/drawing/2014/main" id="{F4C6FDD3-921B-CC49-A2EA-04502BF856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2147" y="6017617"/>
            <a:ext cx="1695450" cy="5334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AD3DAE3-4656-5F40-98B8-A1376E12ADE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34697" y="5823361"/>
            <a:ext cx="1561062" cy="26017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ACE441F-9DB9-764A-A492-331C1B5BFC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07651" y="6293093"/>
            <a:ext cx="1170550" cy="53206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5B49D15-9CB9-BD42-8EF1-630F53BE936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373885" y="6090674"/>
            <a:ext cx="876567" cy="30342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B468907-D17E-AC49-B2D1-22302FDFB0D5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7592" t="26996" r="7408" b="26271"/>
          <a:stretch/>
        </p:blipFill>
        <p:spPr>
          <a:xfrm>
            <a:off x="6079480" y="5970592"/>
            <a:ext cx="2224576" cy="54358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9E5C6F2-B3A5-4D4D-B46C-9C063F2FF9CB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7738" t="19236" r="6803" b="30102"/>
          <a:stretch/>
        </p:blipFill>
        <p:spPr>
          <a:xfrm>
            <a:off x="4426194" y="6106723"/>
            <a:ext cx="1573718" cy="32813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D2EF5E6-8778-2F4E-8E20-F065FA4B9958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9884" t="17682" r="11563" b="19075"/>
          <a:stretch/>
        </p:blipFill>
        <p:spPr>
          <a:xfrm>
            <a:off x="8383624" y="6053482"/>
            <a:ext cx="1458437" cy="442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0251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78" r="319" b="24661"/>
          <a:stretch/>
        </p:blipFill>
        <p:spPr>
          <a:xfrm>
            <a:off x="1" y="0"/>
            <a:ext cx="12192000" cy="5731933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0"/>
            <a:ext cx="4419238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PowerShell Conference </a:t>
            </a:r>
            <a:r>
              <a:rPr lang="en-US" sz="32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Asia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alphaModFix amt="5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20" t="2990" r="6703"/>
          <a:stretch/>
        </p:blipFill>
        <p:spPr>
          <a:xfrm>
            <a:off x="7075257" y="14288"/>
            <a:ext cx="5088167" cy="508893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913D0F9-B1E7-B146-BAC6-6D1854FDD9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758" y="5805135"/>
            <a:ext cx="614818" cy="96442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4CA9644-4C7C-6A4C-9BF9-B82632476C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86591" y="6124217"/>
            <a:ext cx="1503542" cy="320199"/>
          </a:xfrm>
          <a:prstGeom prst="rect">
            <a:avLst/>
          </a:prstGeom>
        </p:spPr>
      </p:pic>
      <p:pic>
        <p:nvPicPr>
          <p:cNvPr id="18" name="Picture 17" descr="A picture containing object&#10;&#10;Description generated with high confidence">
            <a:extLst>
              <a:ext uri="{FF2B5EF4-FFF2-40B4-BE49-F238E27FC236}">
                <a16:creationId xmlns:a16="http://schemas.microsoft.com/office/drawing/2014/main" id="{8E13C07B-6E62-3047-829B-861F5127EE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2147" y="6017617"/>
            <a:ext cx="1695450" cy="5334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62B4FE7-1E9B-2843-BCEC-56402A07149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34697" y="5823361"/>
            <a:ext cx="1561062" cy="26017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4495AE9-AC0E-3E40-8F49-7AA9F6EFD2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07651" y="6293093"/>
            <a:ext cx="1170550" cy="53206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83924AF-1BC8-234F-9714-6F332D93C4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373885" y="6090674"/>
            <a:ext cx="876567" cy="30342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972F7ED-4A5C-AC4C-ADC8-6EEFB8BACD19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7592" t="26996" r="7408" b="26271"/>
          <a:stretch/>
        </p:blipFill>
        <p:spPr>
          <a:xfrm>
            <a:off x="6079480" y="5970592"/>
            <a:ext cx="2224576" cy="54358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D4A15CA-2D9F-354C-AFA0-0637CA0A6ACE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7738" t="19236" r="6803" b="30102"/>
          <a:stretch/>
        </p:blipFill>
        <p:spPr>
          <a:xfrm>
            <a:off x="4426194" y="6106723"/>
            <a:ext cx="1573718" cy="32813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D853DF3-A195-3641-A651-F234D17B80C6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9884" t="17682" r="11563" b="19075"/>
          <a:stretch/>
        </p:blipFill>
        <p:spPr>
          <a:xfrm>
            <a:off x="8383624" y="6053482"/>
            <a:ext cx="1458437" cy="442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1853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31" b="16783"/>
          <a:stretch/>
        </p:blipFill>
        <p:spPr>
          <a:xfrm>
            <a:off x="0" y="0"/>
            <a:ext cx="12192000" cy="5731933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0"/>
            <a:ext cx="4419238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PowerShell Conference </a:t>
            </a:r>
            <a:r>
              <a:rPr lang="en-US" sz="32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Asia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alphaModFix amt="5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20" t="2990" r="6703"/>
          <a:stretch/>
        </p:blipFill>
        <p:spPr>
          <a:xfrm>
            <a:off x="7075257" y="14288"/>
            <a:ext cx="5088167" cy="508893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D00A415-9E7C-2E42-906D-7AA52565D6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758" y="5805135"/>
            <a:ext cx="614818" cy="96442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FCC0930-020D-7F43-B1C4-B35031A911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86591" y="6124217"/>
            <a:ext cx="1503542" cy="320199"/>
          </a:xfrm>
          <a:prstGeom prst="rect">
            <a:avLst/>
          </a:prstGeom>
        </p:spPr>
      </p:pic>
      <p:pic>
        <p:nvPicPr>
          <p:cNvPr id="18" name="Picture 17" descr="A picture containing object&#10;&#10;Description generated with high confidence">
            <a:extLst>
              <a:ext uri="{FF2B5EF4-FFF2-40B4-BE49-F238E27FC236}">
                <a16:creationId xmlns:a16="http://schemas.microsoft.com/office/drawing/2014/main" id="{ABF6AD07-6FDC-7748-85DF-D46073C1A0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2147" y="6017617"/>
            <a:ext cx="1695450" cy="5334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6950005-C4F3-6845-B29C-EE2B7F0311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34697" y="5823361"/>
            <a:ext cx="1561062" cy="26017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97C7540-1213-0443-848D-495BB6F2232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07651" y="6293093"/>
            <a:ext cx="1170550" cy="53206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588271F-1012-BF47-A4F8-0DDC2047578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373885" y="6090674"/>
            <a:ext cx="876567" cy="30342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94B9921-4905-1B45-8A22-A66A15052D29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7592" t="26996" r="7408" b="26271"/>
          <a:stretch/>
        </p:blipFill>
        <p:spPr>
          <a:xfrm>
            <a:off x="6079480" y="5970592"/>
            <a:ext cx="2224576" cy="54358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928C70D-CEE2-C547-ACD3-C547A4DDBD2B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7738" t="19236" r="6803" b="30102"/>
          <a:stretch/>
        </p:blipFill>
        <p:spPr>
          <a:xfrm>
            <a:off x="4426194" y="6106723"/>
            <a:ext cx="1573718" cy="32813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80E207B-86C2-564B-847B-EA7BFE5C2B42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9884" t="17682" r="11563" b="19075"/>
          <a:stretch/>
        </p:blipFill>
        <p:spPr>
          <a:xfrm>
            <a:off x="8383624" y="6053482"/>
            <a:ext cx="1458437" cy="442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6223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515"/>
          <a:stretch/>
        </p:blipFill>
        <p:spPr>
          <a:xfrm>
            <a:off x="0" y="0"/>
            <a:ext cx="12192000" cy="5731934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0"/>
            <a:ext cx="4419238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PowerShell Conference </a:t>
            </a:r>
            <a:r>
              <a:rPr lang="en-US" sz="32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Asia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alphaModFix amt="5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20" t="2990" r="6703"/>
          <a:stretch/>
        </p:blipFill>
        <p:spPr>
          <a:xfrm>
            <a:off x="7075257" y="14288"/>
            <a:ext cx="5088167" cy="508893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CAE1940-2737-1C4E-AF44-8458FBD52C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758" y="5805135"/>
            <a:ext cx="614818" cy="96442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444D98F-6D91-BD4A-9CE1-A617F96A6F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86591" y="6124217"/>
            <a:ext cx="1503542" cy="320199"/>
          </a:xfrm>
          <a:prstGeom prst="rect">
            <a:avLst/>
          </a:prstGeom>
        </p:spPr>
      </p:pic>
      <p:pic>
        <p:nvPicPr>
          <p:cNvPr id="13" name="Picture 12" descr="A picture containing object&#10;&#10;Description generated with high confidence">
            <a:extLst>
              <a:ext uri="{FF2B5EF4-FFF2-40B4-BE49-F238E27FC236}">
                <a16:creationId xmlns:a16="http://schemas.microsoft.com/office/drawing/2014/main" id="{6E10961E-CFA9-D147-A143-0CBF29B389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2147" y="6017617"/>
            <a:ext cx="1695450" cy="5334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F6AFEE3-6715-D64D-A712-3BB8731B1A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34697" y="5823361"/>
            <a:ext cx="1561062" cy="26017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0E42862-DB88-6143-B1BC-9BBFD3FEF5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07651" y="6293093"/>
            <a:ext cx="1170550" cy="53206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23518C7-E186-D74F-8BD6-699C7914F90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373885" y="6090674"/>
            <a:ext cx="876567" cy="30342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4DE750D-8213-E84F-8CB8-F2982033B784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7592" t="26996" r="7408" b="26271"/>
          <a:stretch/>
        </p:blipFill>
        <p:spPr>
          <a:xfrm>
            <a:off x="6079480" y="5970592"/>
            <a:ext cx="2224576" cy="54358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EB810E9-78D5-FA42-BDF1-D9E9985F6222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7738" t="19236" r="6803" b="30102"/>
          <a:stretch/>
        </p:blipFill>
        <p:spPr>
          <a:xfrm>
            <a:off x="4426194" y="6106723"/>
            <a:ext cx="1573718" cy="32813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8D9D656-E80F-6A4B-9204-E83EE742FF95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9884" t="17682" r="11563" b="19075"/>
          <a:stretch/>
        </p:blipFill>
        <p:spPr>
          <a:xfrm>
            <a:off x="8383624" y="6053482"/>
            <a:ext cx="1458437" cy="442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2713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29480"/>
          <a:stretch/>
        </p:blipFill>
        <p:spPr>
          <a:xfrm>
            <a:off x="0" y="0"/>
            <a:ext cx="12192000" cy="573193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0"/>
            <a:ext cx="4419238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PowerShell Conference </a:t>
            </a:r>
            <a:r>
              <a:rPr lang="en-US" sz="32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Asia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alphaModFix amt="5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20" t="2990" r="6703"/>
          <a:stretch/>
        </p:blipFill>
        <p:spPr>
          <a:xfrm>
            <a:off x="7075257" y="14288"/>
            <a:ext cx="5088167" cy="508893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8DFA44F-8987-C848-9612-8E7061FAA6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758" y="5805135"/>
            <a:ext cx="614818" cy="96442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B8FAFE7-C058-FD4A-ADA8-D61A0B628B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86591" y="6124217"/>
            <a:ext cx="1503542" cy="320199"/>
          </a:xfrm>
          <a:prstGeom prst="rect">
            <a:avLst/>
          </a:prstGeom>
        </p:spPr>
      </p:pic>
      <p:pic>
        <p:nvPicPr>
          <p:cNvPr id="19" name="Picture 18" descr="A picture containing object&#10;&#10;Description generated with high confidence">
            <a:extLst>
              <a:ext uri="{FF2B5EF4-FFF2-40B4-BE49-F238E27FC236}">
                <a16:creationId xmlns:a16="http://schemas.microsoft.com/office/drawing/2014/main" id="{340694BA-C3CD-0B4E-8398-FBD9D591B9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2147" y="6017617"/>
            <a:ext cx="1695450" cy="5334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B8D0A4E-9AF2-DB46-A6CA-A97C5D8E89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34697" y="5823361"/>
            <a:ext cx="1561062" cy="26017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ED30E97-8BD8-3A43-BC94-B07C8812EFB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07651" y="6293093"/>
            <a:ext cx="1170550" cy="53206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4AB6F1B-0CA1-6D46-B973-984E4641CA5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373885" y="6090674"/>
            <a:ext cx="876567" cy="30342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8907378-190C-A74C-B2C1-9AA8EEFF53F4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7592" t="26996" r="7408" b="26271"/>
          <a:stretch/>
        </p:blipFill>
        <p:spPr>
          <a:xfrm>
            <a:off x="6079480" y="5970592"/>
            <a:ext cx="2224576" cy="54358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0822D0F-D4B1-0C4A-B4C6-0D881463E238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7738" t="19236" r="6803" b="30102"/>
          <a:stretch/>
        </p:blipFill>
        <p:spPr>
          <a:xfrm>
            <a:off x="4426194" y="6106723"/>
            <a:ext cx="1573718" cy="32813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3DD42EE4-65BF-C44D-BA27-8AD4C4949998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9884" t="17682" r="11563" b="19075"/>
          <a:stretch/>
        </p:blipFill>
        <p:spPr>
          <a:xfrm>
            <a:off x="8383624" y="6053482"/>
            <a:ext cx="1458437" cy="442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9104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870A200AD61034F824A14E42296AF19" ma:contentTypeVersion="3" ma:contentTypeDescription="Create a new document." ma:contentTypeScope="" ma:versionID="73aacb02c6f81c6cd1259496118e75e6">
  <xsd:schema xmlns:xsd="http://www.w3.org/2001/XMLSchema" xmlns:xs="http://www.w3.org/2001/XMLSchema" xmlns:p="http://schemas.microsoft.com/office/2006/metadata/properties" xmlns:ns2="35430ae4-e281-43de-938c-38a1ecae3204" targetNamespace="http://schemas.microsoft.com/office/2006/metadata/properties" ma:root="true" ma:fieldsID="27565c2e1105912c3783aec573fd6480" ns2:_="">
    <xsd:import namespace="35430ae4-e281-43de-938c-38a1ecae320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5430ae4-e281-43de-938c-38a1ecae320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internalName="MediaServiceAutoTag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CBC1BA2F-C324-4101-A7BA-03699E0CB169}"/>
</file>

<file path=customXml/itemProps2.xml><?xml version="1.0" encoding="utf-8"?>
<ds:datastoreItem xmlns:ds="http://schemas.openxmlformats.org/officeDocument/2006/customXml" ds:itemID="{72756391-D205-424A-B5B1-7032AF382F33}"/>
</file>

<file path=customXml/itemProps3.xml><?xml version="1.0" encoding="utf-8"?>
<ds:datastoreItem xmlns:ds="http://schemas.openxmlformats.org/officeDocument/2006/customXml" ds:itemID="{18C67904-9C10-4B64-B599-8155E7A6B1E6}"/>
</file>

<file path=docProps/app.xml><?xml version="1.0" encoding="utf-8"?>
<Properties xmlns="http://schemas.openxmlformats.org/officeDocument/2006/extended-properties" xmlns:vt="http://schemas.openxmlformats.org/officeDocument/2006/docPropsVTypes">
  <TotalTime>2002</TotalTime>
  <Words>111</Words>
  <Application>Microsoft Macintosh PowerPoint</Application>
  <PresentationFormat>Widescreen</PresentationFormat>
  <Paragraphs>35</Paragraphs>
  <Slides>18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Segoe UI</vt:lpstr>
      <vt:lpstr>Arial</vt:lpstr>
      <vt:lpstr>Calibri</vt:lpstr>
      <vt:lpstr>Calibri Light</vt:lpstr>
      <vt:lpstr>Kailasa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Sebastian Szumigalski</dc:creator>
  <cp:lastModifiedBy>Sebastian Szumigalski</cp:lastModifiedBy>
  <cp:revision>37</cp:revision>
  <dcterms:created xsi:type="dcterms:W3CDTF">2016-09-12T03:10:49Z</dcterms:created>
  <dcterms:modified xsi:type="dcterms:W3CDTF">2018-08-07T23:25:34Z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0x0101000870A200AD61034F824A14E42296AF19</vt:lpwstr>
  </property>
</Properties>
</file>